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 autoAdjust="0"/>
    <p:restoredTop sz="94599" autoAdjust="0"/>
  </p:normalViewPr>
  <p:slideViewPr>
    <p:cSldViewPr snapToGrid="0">
      <p:cViewPr varScale="1">
        <p:scale>
          <a:sx n="106" d="100"/>
          <a:sy n="106" d="100"/>
        </p:scale>
        <p:origin x="6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959" y="5611866"/>
            <a:ext cx="8229600" cy="1143000"/>
          </a:xfrm>
        </p:spPr>
        <p:txBody>
          <a:bodyPr/>
          <a:lstStyle/>
          <a:p>
            <a:r>
              <a:rPr lang="de-CH" sz="5400" b="1" dirty="0">
                <a:solidFill>
                  <a:schemeClr val="accent6"/>
                </a:solidFill>
              </a:rPr>
              <a:t>S</a:t>
            </a:r>
            <a:r>
              <a:rPr lang="de-CH" dirty="0"/>
              <a:t>mart</a:t>
            </a:r>
            <a:r>
              <a:rPr lang="de-CH" sz="5400" b="1" dirty="0">
                <a:solidFill>
                  <a:schemeClr val="accent6"/>
                </a:solidFill>
              </a:rPr>
              <a:t>S</a:t>
            </a:r>
            <a:r>
              <a:rPr lang="de-CH" dirty="0"/>
              <a:t>olar</a:t>
            </a:r>
            <a:r>
              <a:rPr lang="de-CH" sz="5400" b="1" dirty="0">
                <a:solidFill>
                  <a:schemeClr val="accent6"/>
                </a:solidFill>
              </a:rPr>
              <a:t>S</a:t>
            </a:r>
            <a:r>
              <a:rPr lang="de-CH" dirty="0"/>
              <a:t>ystem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90464"/>
            <a:ext cx="3946358" cy="334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1235" y="2290464"/>
            <a:ext cx="3710091" cy="3030131"/>
          </a:xfrm>
          <a:prstGeom prst="rect">
            <a:avLst/>
          </a:prstGeom>
          <a:noFill/>
        </p:spPr>
      </p:pic>
      <p:pic>
        <p:nvPicPr>
          <p:cNvPr id="5" name="Picture 9" descr="Bildergebnis fÃ¼r the earth is on fire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3279923" y="179335"/>
            <a:ext cx="2639614" cy="343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84221" y="1679187"/>
            <a:ext cx="4138863" cy="3903466"/>
            <a:chOff x="895981" y="-257802"/>
            <a:chExt cx="7492637" cy="635848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95981" y="-257802"/>
              <a:ext cx="7492637" cy="63584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Connector 14"/>
            <p:cNvCxnSpPr/>
            <p:nvPr/>
          </p:nvCxnSpPr>
          <p:spPr>
            <a:xfrm flipV="1">
              <a:off x="2067597" y="4118378"/>
              <a:ext cx="1260000" cy="1"/>
            </a:xfrm>
            <a:prstGeom prst="line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6200000" flipH="1">
              <a:off x="1906898" y="4272306"/>
              <a:ext cx="364104" cy="885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 flipH="1">
              <a:off x="3145151" y="4298380"/>
              <a:ext cx="364104" cy="885"/>
            </a:xfrm>
            <a:prstGeom prst="straightConnector1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utoShape 24"/>
            <p:cNvSpPr>
              <a:spLocks noChangeArrowheads="1"/>
            </p:cNvSpPr>
            <p:nvPr/>
          </p:nvSpPr>
          <p:spPr bwMode="auto">
            <a:xfrm>
              <a:off x="3700509" y="1703065"/>
              <a:ext cx="869950" cy="852488"/>
            </a:xfrm>
            <a:prstGeom prst="verticalScroll">
              <a:avLst>
                <a:gd name="adj" fmla="val 12500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en-US"/>
            </a:p>
          </p:txBody>
        </p:sp>
      </p:grpSp>
      <p:pic>
        <p:nvPicPr>
          <p:cNvPr id="2" name="token">
            <a:hlinkClick r:id="" action="ppaction://media"/>
            <a:extLst>
              <a:ext uri="{FF2B5EF4-FFF2-40B4-BE49-F238E27FC236}">
                <a16:creationId xmlns:a16="http://schemas.microsoft.com/office/drawing/2014/main" id="{F02CF9BC-1DD6-724D-974E-0BE3382261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53672" y="314785"/>
            <a:ext cx="5282833" cy="2934907"/>
          </a:xfrm>
          <a:prstGeom prst="rect">
            <a:avLst/>
          </a:prstGeom>
        </p:spPr>
      </p:pic>
      <p:pic>
        <p:nvPicPr>
          <p:cNvPr id="3" name="energy">
            <a:hlinkClick r:id="" action="ppaction://media"/>
            <a:extLst>
              <a:ext uri="{FF2B5EF4-FFF2-40B4-BE49-F238E27FC236}">
                <a16:creationId xmlns:a16="http://schemas.microsoft.com/office/drawing/2014/main" id="{E0591248-BB12-1F4E-A41A-75E6AEC764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53672" y="3533691"/>
            <a:ext cx="5261838" cy="2923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</Words>
  <Application>Microsoft Macintosh PowerPoint</Application>
  <PresentationFormat>On-screen Show (4:3)</PresentationFormat>
  <Paragraphs>1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SmartSolarSystem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Vasileios Panagiotid</dc:creator>
  <cp:lastModifiedBy>Alina Walch</cp:lastModifiedBy>
  <cp:revision>19</cp:revision>
  <dcterms:created xsi:type="dcterms:W3CDTF">2006-08-16T00:00:00Z</dcterms:created>
  <dcterms:modified xsi:type="dcterms:W3CDTF">2018-06-17T14:56:55Z</dcterms:modified>
</cp:coreProperties>
</file>